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7"/>
    <p:restoredTop sz="93919"/>
  </p:normalViewPr>
  <p:slideViewPr>
    <p:cSldViewPr snapToGrid="0" snapToObjects="1">
      <p:cViewPr varScale="1">
        <p:scale>
          <a:sx n="128" d="100"/>
          <a:sy n="128" d="100"/>
        </p:scale>
        <p:origin x="3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91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343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3980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873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184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206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903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3385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534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2106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017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793AF-B77F-F64D-B5A3-E4CE7A3172EA}" type="datetimeFigureOut">
              <a:rPr lang="sv-SE" smtClean="0"/>
              <a:t>2026-02-12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B6466-8654-8C4C-AAAF-857070B494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644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rubrik 2"/>
          <p:cNvSpPr>
            <a:spLocks noGrp="1"/>
          </p:cNvSpPr>
          <p:nvPr>
            <p:ph type="subTitle" idx="1"/>
          </p:nvPr>
        </p:nvSpPr>
        <p:spPr>
          <a:xfrm>
            <a:off x="507295" y="3539220"/>
            <a:ext cx="4979106" cy="2374564"/>
          </a:xfrm>
        </p:spPr>
        <p:txBody>
          <a:bodyPr>
            <a:no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sv-SE" altLang="sv-SE" dirty="0">
                <a:solidFill>
                  <a:schemeClr val="tx1"/>
                </a:solidFill>
              </a:rPr>
              <a:t>Namn: 		Petra Smith, Malmö</a:t>
            </a:r>
          </a:p>
          <a:p>
            <a:pPr algn="l" eaLnBrk="1" hangingPunct="1">
              <a:lnSpc>
                <a:spcPct val="90000"/>
              </a:lnSpc>
            </a:pPr>
            <a:r>
              <a:rPr lang="sv-SE" altLang="sv-SE" dirty="0">
                <a:solidFill>
                  <a:schemeClr val="tx1"/>
                </a:solidFill>
              </a:rPr>
              <a:t>Titel: 		Intressanta vetenskaper</a:t>
            </a:r>
          </a:p>
          <a:p>
            <a:pPr algn="l" eaLnBrk="1" hangingPunct="1">
              <a:lnSpc>
                <a:spcPct val="90000"/>
              </a:lnSpc>
            </a:pPr>
            <a:endParaRPr lang="sv-SE" altLang="sv-SE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90000"/>
              </a:lnSpc>
            </a:pPr>
            <a:r>
              <a:rPr lang="sv-SE" altLang="sv-SE" dirty="0">
                <a:solidFill>
                  <a:srgbClr val="000000"/>
                </a:solidFill>
              </a:rPr>
              <a:t>Alternativ 1. 	Ingen intressekonflikt.</a:t>
            </a:r>
          </a:p>
        </p:txBody>
      </p:sp>
      <p:pic>
        <p:nvPicPr>
          <p:cNvPr id="3" name="Bildobjekt 2" descr="En bild som visar text, himmel, moln, panorama&#10;&#10;AI-genererat innehåll kan vara felaktigt.">
            <a:extLst>
              <a:ext uri="{FF2B5EF4-FFF2-40B4-BE49-F238E27FC236}">
                <a16:creationId xmlns:a16="http://schemas.microsoft.com/office/drawing/2014/main" id="{A03B1C68-EA49-7B57-0B75-50167DA35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002507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0E87717D-F9B3-9E30-8816-D39A4E28A21B}"/>
              </a:ext>
            </a:extLst>
          </p:cNvPr>
          <p:cNvSpPr txBox="1"/>
          <p:nvPr/>
        </p:nvSpPr>
        <p:spPr>
          <a:xfrm>
            <a:off x="7024480" y="3539220"/>
            <a:ext cx="4256433" cy="192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v-SE" altLang="sv-SE" sz="2400" dirty="0">
                <a:solidFill>
                  <a:srgbClr val="000000"/>
                </a:solidFill>
              </a:rPr>
              <a:t>Alternativ 2. Intressekonflikt:</a:t>
            </a:r>
          </a:p>
          <a:p>
            <a:pPr algn="l" eaLnBrk="1" hangingPunct="1">
              <a:lnSpc>
                <a:spcPct val="90000"/>
              </a:lnSpc>
            </a:pPr>
            <a:br>
              <a:rPr lang="sv-SE" altLang="sv-SE" dirty="0">
                <a:solidFill>
                  <a:srgbClr val="000000"/>
                </a:solidFill>
              </a:rPr>
            </a:br>
            <a:r>
              <a:rPr lang="sv-SE" altLang="sv-SE" dirty="0">
                <a:solidFill>
                  <a:srgbClr val="000000"/>
                </a:solidFill>
              </a:rPr>
              <a:t>Konsultuppdrag för X-företaget</a:t>
            </a:r>
          </a:p>
          <a:p>
            <a:pPr algn="l" eaLnBrk="1" hangingPunct="1">
              <a:lnSpc>
                <a:spcPct val="90000"/>
              </a:lnSpc>
            </a:pPr>
            <a:br>
              <a:rPr lang="sv-SE" altLang="sv-SE" dirty="0">
                <a:solidFill>
                  <a:srgbClr val="000000"/>
                </a:solidFill>
              </a:rPr>
            </a:br>
            <a:r>
              <a:rPr lang="sv-SE" altLang="sv-SE" dirty="0">
                <a:solidFill>
                  <a:srgbClr val="000000"/>
                </a:solidFill>
              </a:rPr>
              <a:t>Forskningsanslag från X-företaget</a:t>
            </a:r>
          </a:p>
          <a:p>
            <a:pPr algn="l" eaLnBrk="1" hangingPunct="1">
              <a:lnSpc>
                <a:spcPct val="90000"/>
              </a:lnSpc>
            </a:pPr>
            <a:br>
              <a:rPr lang="sv-SE" altLang="sv-SE" dirty="0">
                <a:solidFill>
                  <a:srgbClr val="000000"/>
                </a:solidFill>
              </a:rPr>
            </a:br>
            <a:r>
              <a:rPr lang="sv-SE" altLang="sv-SE" dirty="0">
                <a:solidFill>
                  <a:srgbClr val="000000"/>
                </a:solidFill>
              </a:rPr>
              <a:t>Regelbundna föreläsningar för X-företaget </a:t>
            </a:r>
          </a:p>
        </p:txBody>
      </p:sp>
    </p:spTree>
    <p:extLst>
      <p:ext uri="{BB962C8B-B14F-4D97-AF65-F5344CB8AC3E}">
        <p14:creationId xmlns:p14="http://schemas.microsoft.com/office/powerpoint/2010/main" val="229262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39</Words>
  <Application>Microsoft Macintosh PowerPoint</Application>
  <PresentationFormat>Bredbild</PresentationFormat>
  <Paragraphs>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Charlotta Ekheim</dc:creator>
  <cp:lastModifiedBy>Charlotta Kitti</cp:lastModifiedBy>
  <cp:revision>10</cp:revision>
  <cp:lastPrinted>2017-10-30T13:40:48Z</cp:lastPrinted>
  <dcterms:created xsi:type="dcterms:W3CDTF">2017-10-30T13:33:11Z</dcterms:created>
  <dcterms:modified xsi:type="dcterms:W3CDTF">2026-02-12T13:28:35Z</dcterms:modified>
</cp:coreProperties>
</file>